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96.xml"/><Relationship Id="rId3" Type="http://schemas.openxmlformats.org/officeDocument/2006/relationships/image" Target="../media/image9.png"/><Relationship Id="rId2" Type="http://schemas.openxmlformats.org/officeDocument/2006/relationships/tags" Target="../tags/tag95.xml"/><Relationship Id="rId1" Type="http://schemas.openxmlformats.org/officeDocument/2006/relationships/tags" Target="../tags/tag94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99.xml"/><Relationship Id="rId3" Type="http://schemas.openxmlformats.org/officeDocument/2006/relationships/image" Target="../media/image10.png"/><Relationship Id="rId2" Type="http://schemas.openxmlformats.org/officeDocument/2006/relationships/tags" Target="../tags/tag98.xml"/><Relationship Id="rId1" Type="http://schemas.openxmlformats.org/officeDocument/2006/relationships/tags" Target="../tags/tag97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tags" Target="../tags/tag100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5.xml"/><Relationship Id="rId2" Type="http://schemas.openxmlformats.org/officeDocument/2006/relationships/tags" Target="../tags/tag104.xml"/><Relationship Id="rId1" Type="http://schemas.openxmlformats.org/officeDocument/2006/relationships/tags" Target="../tags/tag103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tags" Target="../tags/tag106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tags" Target="../tags/tag109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tags" Target="../tags/tag11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6.xml"/><Relationship Id="rId3" Type="http://schemas.openxmlformats.org/officeDocument/2006/relationships/image" Target="../media/image2.png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.xml"/><Relationship Id="rId3" Type="http://schemas.openxmlformats.org/officeDocument/2006/relationships/image" Target="../media/image3.png"/><Relationship Id="rId2" Type="http://schemas.openxmlformats.org/officeDocument/2006/relationships/tags" Target="../tags/tag68.xml"/><Relationship Id="rId1" Type="http://schemas.openxmlformats.org/officeDocument/2006/relationships/tags" Target="../tags/tag67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2.xml"/><Relationship Id="rId3" Type="http://schemas.openxmlformats.org/officeDocument/2006/relationships/image" Target="../media/image4.png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5.xml"/><Relationship Id="rId3" Type="http://schemas.openxmlformats.org/officeDocument/2006/relationships/image" Target="../media/image5.png"/><Relationship Id="rId2" Type="http://schemas.openxmlformats.org/officeDocument/2006/relationships/tags" Target="../tags/tag74.xml"/><Relationship Id="rId1" Type="http://schemas.openxmlformats.org/officeDocument/2006/relationships/tags" Target="../tags/tag73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8.xml"/><Relationship Id="rId3" Type="http://schemas.openxmlformats.org/officeDocument/2006/relationships/image" Target="../media/image6.png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1.xml"/><Relationship Id="rId3" Type="http://schemas.openxmlformats.org/officeDocument/2006/relationships/image" Target="../media/image7.png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7.xml"/><Relationship Id="rId3" Type="http://schemas.openxmlformats.org/officeDocument/2006/relationships/image" Target="../media/image8.png"/><Relationship Id="rId2" Type="http://schemas.openxmlformats.org/officeDocument/2006/relationships/tags" Target="../tags/tag86.xml"/><Relationship Id="rId1" Type="http://schemas.openxmlformats.org/officeDocument/2006/relationships/tags" Target="../tags/tag8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1540" y="501015"/>
            <a:ext cx="5328285" cy="635698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指定安装路径</a:t>
            </a:r>
            <a:r>
              <a:rPr lang="en-US" altLang="zh-CN"/>
              <a:t> </a:t>
            </a:r>
            <a:r>
              <a:rPr lang="zh-CN" altLang="en-US"/>
              <a:t>如果</a:t>
            </a:r>
            <a:r>
              <a:rPr lang="en-US" altLang="zh-CN"/>
              <a:t>c</a:t>
            </a:r>
            <a:r>
              <a:rPr lang="zh-CN" altLang="en-US"/>
              <a:t>盘装不</a:t>
            </a:r>
            <a:r>
              <a:rPr lang="zh-CN" altLang="en-US"/>
              <a:t>下</a:t>
            </a:r>
            <a:endParaRPr lang="zh-CN" altLang="en-US"/>
          </a:p>
        </p:txBody>
      </p:sp>
      <p:sp>
        <p:nvSpPr>
          <p:cNvPr id="3" name="内容占位符 2"/>
          <p:cNvSpPr/>
          <p:nvPr>
            <p:ph idx="1"/>
            <p:custDataLst>
              <p:tags r:id="rId2"/>
            </p:custDataLst>
          </p:nvPr>
        </p:nvSpPr>
        <p:spPr/>
        <p:txBody>
          <a:bodyPr>
            <a:normAutofit fontScale="80000"/>
          </a:bodyPr>
          <a:p>
            <a:r>
              <a:rPr lang="en-US" altLang="zh-CN"/>
              <a:t>start /w “”  “Docker Desktop Installer.exe” install --installation-dir=D:\Docker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docker pull  docker.io /library/nginx:latest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  docker.io  registry:</a:t>
            </a:r>
            <a:r>
              <a:rPr lang="zh-CN" altLang="en-US"/>
              <a:t>仓库地址</a:t>
            </a:r>
            <a:r>
              <a:rPr lang="en-US" altLang="zh-CN"/>
              <a:t>  </a:t>
            </a:r>
            <a:r>
              <a:rPr lang="zh-CN" altLang="en-US"/>
              <a:t>表示是</a:t>
            </a:r>
            <a:r>
              <a:rPr lang="en-US" altLang="zh-CN"/>
              <a:t>Docker Hub</a:t>
            </a:r>
            <a:r>
              <a:rPr lang="zh-CN" altLang="en-US"/>
              <a:t>的官方仓库</a:t>
            </a:r>
            <a:r>
              <a:rPr lang="en-US" altLang="zh-CN"/>
              <a:t>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library: </a:t>
            </a:r>
            <a:r>
              <a:rPr lang="zh-CN" altLang="en-US"/>
              <a:t>命名空间（作者名）</a:t>
            </a:r>
            <a:r>
              <a:rPr lang="en-US" altLang="zh-CN"/>
              <a:t>  </a:t>
            </a:r>
            <a:r>
              <a:rPr lang="zh-CN" altLang="en-US"/>
              <a:t>因为</a:t>
            </a:r>
            <a:r>
              <a:rPr lang="en-US" altLang="zh-CN"/>
              <a:t>Docker Hub</a:t>
            </a:r>
            <a:r>
              <a:rPr lang="zh-CN" altLang="en-US"/>
              <a:t>是公共仓库</a:t>
            </a:r>
            <a:r>
              <a:rPr lang="en-US" altLang="zh-CN"/>
              <a:t> </a:t>
            </a:r>
            <a:r>
              <a:rPr lang="zh-CN" altLang="en-US"/>
              <a:t>每个人都可以上传自己的镜像，每个的镜像不能是同一个名字</a:t>
            </a:r>
            <a:r>
              <a:rPr lang="en-US" altLang="zh-CN"/>
              <a:t>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latest:tag</a:t>
            </a:r>
            <a:r>
              <a:rPr lang="zh-CN" altLang="en-US"/>
              <a:t>（</a:t>
            </a:r>
            <a:r>
              <a:rPr lang="zh-CN" altLang="en-US"/>
              <a:t>版本号）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docker pull nginx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//https://docker.fxxk.dedyn.io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docker pull docker.n8n.io/n8nio/n8n </a:t>
            </a:r>
            <a:r>
              <a:rPr lang="zh-CN" altLang="en-US"/>
              <a:t>开源的</a:t>
            </a:r>
            <a:r>
              <a:rPr lang="en-US" altLang="zh-CN"/>
              <a:t>AI</a:t>
            </a:r>
            <a:r>
              <a:rPr lang="zh-CN" altLang="en-US"/>
              <a:t>工作流工具</a:t>
            </a:r>
            <a:r>
              <a:rPr lang="en-US" altLang="zh-CN"/>
              <a:t>n8n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查看容器的</a:t>
            </a:r>
            <a:r>
              <a:rPr lang="en-US" altLang="zh-CN"/>
              <a:t>ip  docker inspect -f '{{range .NetworkSettings.Networks}}{{.IPAddress}}{{end}}' &lt;</a:t>
            </a:r>
            <a:r>
              <a:rPr lang="zh-CN" altLang="en-US"/>
              <a:t>容器名或</a:t>
            </a:r>
            <a:r>
              <a:rPr lang="en-US" altLang="zh-CN"/>
              <a:t>ID&gt;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/>
          <p:nvPr>
            <p:ph idx="1"/>
            <p:custDataLst>
              <p:tags r:id="rId2"/>
            </p:custDataLst>
          </p:nvPr>
        </p:nvSpPr>
        <p:spPr>
          <a:xfrm>
            <a:off x="999560" y="1140515"/>
            <a:ext cx="10969200" cy="4759200"/>
          </a:xfrm>
        </p:spPr>
        <p:txBody>
          <a:bodyPr>
            <a:normAutofit lnSpcReduction="20000"/>
          </a:bodyPr>
          <a:p>
            <a:r>
              <a:rPr lang="en-US" altLang="zh-CN"/>
              <a:t>docker inspect -f '{{range .NetworkSettings.Networks}}{{.IPAddress}}{{end}}' &lt;</a:t>
            </a:r>
            <a:r>
              <a:rPr lang="zh-CN" altLang="en-US"/>
              <a:t>容器名或</a:t>
            </a:r>
            <a:r>
              <a:rPr lang="en-US" altLang="zh-CN"/>
              <a:t>ID&gt;</a:t>
            </a:r>
            <a:endParaRPr lang="en-US" altLang="zh-CN"/>
          </a:p>
          <a:p>
            <a:pPr marL="0" indent="0">
              <a:buNone/>
            </a:pP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96875" y="608330"/>
            <a:ext cx="11392535" cy="582485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docker run -p 80:80 nginx</a:t>
            </a:r>
            <a:endParaRPr lang="en-US" altLang="zh-CN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rcRect b="3150"/>
          <a:stretch>
            <a:fillRect/>
          </a:stretch>
        </p:blipFill>
        <p:spPr>
          <a:xfrm>
            <a:off x="885825" y="1415415"/>
            <a:ext cx="10420985" cy="527113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en-US" altLang="zh-CN"/>
          </a:p>
        </p:txBody>
      </p:sp>
      <p:sp>
        <p:nvSpPr>
          <p:cNvPr id="3" name="内容占位符 2"/>
          <p:cNvSpPr/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-p</a:t>
            </a:r>
            <a:r>
              <a:rPr lang="zh-CN" altLang="en-US"/>
              <a:t>是将宿主机和容器的端口进行</a:t>
            </a:r>
            <a:r>
              <a:rPr lang="zh-CN" altLang="en-US"/>
              <a:t>绑定</a:t>
            </a:r>
            <a:endParaRPr lang="zh-CN" altLang="en-US"/>
          </a:p>
          <a:p>
            <a:r>
              <a:rPr lang="en-US" altLang="zh-CN"/>
              <a:t>-v</a:t>
            </a:r>
            <a:r>
              <a:rPr lang="zh-CN" altLang="en-US"/>
              <a:t>是将文件目录进行绑定</a:t>
            </a:r>
            <a:r>
              <a:rPr lang="en-US" altLang="zh-CN"/>
              <a:t> volume </a:t>
            </a:r>
            <a:r>
              <a:rPr lang="zh-CN" altLang="en-US"/>
              <a:t>挂载卷</a:t>
            </a:r>
            <a:r>
              <a:rPr lang="en-US" altLang="zh-CN"/>
              <a:t> </a:t>
            </a:r>
            <a:r>
              <a:rPr lang="zh-CN" altLang="en-US"/>
              <a:t>宿主机目录</a:t>
            </a:r>
            <a:r>
              <a:rPr lang="en-US" altLang="zh-CN"/>
              <a:t>=</a:t>
            </a:r>
            <a:r>
              <a:rPr lang="zh-CN" altLang="en-US"/>
              <a:t>容器内目录</a:t>
            </a:r>
            <a:r>
              <a:rPr lang="en-US" altLang="zh-CN"/>
              <a:t>  </a:t>
            </a:r>
            <a:r>
              <a:rPr lang="zh-CN" altLang="en-US"/>
              <a:t>删除容器的时候，文件也会被删除，但是在宿主机的保存的文件不会被</a:t>
            </a:r>
            <a:r>
              <a:rPr lang="zh-CN" altLang="en-US"/>
              <a:t>删除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docker </a:t>
            </a:r>
            <a:r>
              <a:rPr lang="zh-CN" altLang="en-US"/>
              <a:t>网络</a:t>
            </a:r>
            <a:r>
              <a:rPr lang="zh-CN" altLang="en-US"/>
              <a:t>设置</a:t>
            </a:r>
            <a:endParaRPr lang="zh-CN" altLang="en-US"/>
          </a:p>
        </p:txBody>
      </p:sp>
      <p:sp>
        <p:nvSpPr>
          <p:cNvPr id="3" name="内容占位符 2"/>
          <p:cNvSpPr/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p>
            <a:r>
              <a:rPr lang="en-US" altLang="zh-CN"/>
              <a:t>docker network ls </a:t>
            </a:r>
            <a:r>
              <a:rPr lang="zh-CN" altLang="en-US"/>
              <a:t>查看</a:t>
            </a:r>
            <a:r>
              <a:rPr lang="en-US" altLang="zh-CN"/>
              <a:t>ubuntu</a:t>
            </a:r>
            <a:r>
              <a:rPr lang="zh-CN" altLang="en-US"/>
              <a:t>的网络</a:t>
            </a:r>
            <a:r>
              <a:rPr lang="zh-CN" altLang="en-US"/>
              <a:t>模式</a:t>
            </a:r>
            <a:endParaRPr lang="zh-CN" altLang="en-US"/>
          </a:p>
          <a:p>
            <a:r>
              <a:rPr lang="en-US" altLang="zh-CN"/>
              <a:t>sudo docker start </a:t>
            </a:r>
            <a:r>
              <a:rPr lang="zh-CN" altLang="en-US"/>
              <a:t>容器</a:t>
            </a:r>
            <a:r>
              <a:rPr lang="en-US" altLang="zh-CN"/>
              <a:t>id</a:t>
            </a:r>
            <a:endParaRPr lang="en-US" altLang="zh-CN"/>
          </a:p>
          <a:p>
            <a:r>
              <a:rPr lang="en-US" altLang="zh-CN"/>
              <a:t>Windows </a:t>
            </a:r>
            <a:r>
              <a:rPr lang="zh-CN" altLang="en-US"/>
              <a:t>自动将</a:t>
            </a:r>
            <a:r>
              <a:rPr lang="en-US" altLang="zh-CN"/>
              <a:t> localhost </a:t>
            </a:r>
            <a:r>
              <a:rPr lang="zh-CN" altLang="en-US"/>
              <a:t>的访问请求转发到</a:t>
            </a:r>
            <a:r>
              <a:rPr lang="en-US" altLang="zh-CN"/>
              <a:t> WSLWindows </a:t>
            </a:r>
            <a:r>
              <a:rPr lang="zh-CN" altLang="en-US"/>
              <a:t>自动将</a:t>
            </a:r>
            <a:r>
              <a:rPr lang="en-US" altLang="zh-CN"/>
              <a:t> localhost </a:t>
            </a:r>
            <a:r>
              <a:rPr lang="zh-CN" altLang="en-US"/>
              <a:t>的访问请求转发到</a:t>
            </a:r>
            <a:r>
              <a:rPr lang="en-US" altLang="zh-CN"/>
              <a:t> WSL</a:t>
            </a:r>
            <a:endParaRPr lang="en-US" altLang="zh-CN"/>
          </a:p>
          <a:p>
            <a:r>
              <a:rPr lang="en-US" altLang="zh-CN"/>
              <a:t>- Windows</a:t>
            </a:r>
            <a:r>
              <a:rPr lang="zh-CN" altLang="en-US"/>
              <a:t>主机通过一个虚拟交换机与</a:t>
            </a:r>
            <a:r>
              <a:rPr lang="en-US" altLang="zh-CN"/>
              <a:t>WSL2</a:t>
            </a:r>
            <a:r>
              <a:rPr lang="zh-CN" altLang="en-US"/>
              <a:t>通信，同时</a:t>
            </a:r>
            <a:r>
              <a:rPr lang="en-US" altLang="zh-CN"/>
              <a:t>Windows</a:t>
            </a:r>
            <a:r>
              <a:rPr lang="zh-CN" altLang="en-US"/>
              <a:t>会为</a:t>
            </a:r>
            <a:r>
              <a:rPr lang="en-US" altLang="zh-CN"/>
              <a:t>WSL2</a:t>
            </a:r>
            <a:r>
              <a:rPr lang="zh-CN" altLang="en-US"/>
              <a:t>做</a:t>
            </a:r>
            <a:r>
              <a:rPr lang="en-US" altLang="zh-CN"/>
              <a:t>NAT</a:t>
            </a:r>
            <a:r>
              <a:rPr lang="zh-CN" altLang="en-US"/>
              <a:t>转换，使得</a:t>
            </a:r>
            <a:r>
              <a:rPr lang="en-US" altLang="zh-CN"/>
              <a:t>WSL2</a:t>
            </a:r>
            <a:r>
              <a:rPr lang="zh-CN" altLang="en-US"/>
              <a:t>可以访问外部网络。</a:t>
            </a:r>
            <a:endParaRPr lang="zh-CN" altLang="en-US"/>
          </a:p>
          <a:p>
            <a:r>
              <a:rPr lang="en-US" altLang="zh-CN"/>
              <a:t>Windows </a:t>
            </a:r>
            <a:r>
              <a:rPr lang="zh-CN" altLang="en-US"/>
              <a:t>主机会自动将</a:t>
            </a:r>
            <a:r>
              <a:rPr lang="en-US" altLang="zh-CN"/>
              <a:t> localhost:</a:t>
            </a:r>
            <a:r>
              <a:rPr lang="zh-CN" altLang="en-US"/>
              <a:t>端口</a:t>
            </a:r>
            <a:r>
              <a:rPr lang="en-US" altLang="zh-CN"/>
              <a:t> </a:t>
            </a:r>
            <a:r>
              <a:rPr lang="zh-CN" altLang="en-US"/>
              <a:t>的请求</a:t>
            </a:r>
            <a:r>
              <a:rPr lang="en-US" altLang="zh-CN"/>
              <a:t>‌</a:t>
            </a:r>
            <a:r>
              <a:rPr lang="zh-CN" altLang="en-US"/>
              <a:t>转发到</a:t>
            </a:r>
            <a:r>
              <a:rPr lang="en-US" altLang="zh-CN"/>
              <a:t> WSL</a:t>
            </a:r>
            <a:endParaRPr lang="en-US" altLang="zh-CN"/>
          </a:p>
          <a:p>
            <a:r>
              <a:rPr lang="zh-CN" altLang="en-US"/>
              <a:t>：当你在</a:t>
            </a:r>
            <a:r>
              <a:rPr lang="en-US" altLang="zh-CN"/>
              <a:t>WSL</a:t>
            </a:r>
            <a:r>
              <a:rPr lang="zh-CN" altLang="en-US"/>
              <a:t>中运行一个监听</a:t>
            </a:r>
            <a:r>
              <a:rPr lang="en-US" altLang="zh-CN"/>
              <a:t>80</a:t>
            </a:r>
            <a:r>
              <a:rPr lang="zh-CN" altLang="en-US"/>
              <a:t>端口的</a:t>
            </a:r>
            <a:r>
              <a:rPr lang="en-US" altLang="zh-CN"/>
              <a:t>Web</a:t>
            </a:r>
            <a:r>
              <a:rPr lang="zh-CN" altLang="en-US"/>
              <a:t>服务器时，</a:t>
            </a:r>
            <a:r>
              <a:rPr lang="en-US" altLang="zh-CN"/>
              <a:t>Windows</a:t>
            </a:r>
            <a:r>
              <a:rPr lang="zh-CN" altLang="en-US"/>
              <a:t>主机会自动将</a:t>
            </a:r>
            <a:r>
              <a:rPr lang="en-US" altLang="zh-CN"/>
              <a:t>localhost:80</a:t>
            </a:r>
            <a:r>
              <a:rPr lang="zh-CN" altLang="en-US"/>
              <a:t>的访问请求转发到</a:t>
            </a:r>
            <a:r>
              <a:rPr lang="en-US" altLang="zh-CN"/>
              <a:t>WSL</a:t>
            </a:r>
            <a:r>
              <a:rPr lang="zh-CN" altLang="en-US"/>
              <a:t>的</a:t>
            </a:r>
            <a:r>
              <a:rPr lang="en-US" altLang="zh-CN"/>
              <a:t>80</a:t>
            </a:r>
            <a:r>
              <a:rPr lang="zh-CN" altLang="en-US"/>
              <a:t>端口</a:t>
            </a:r>
            <a:endParaRPr lang="zh-CN" altLang="en-US"/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容器</a:t>
            </a:r>
            <a:r>
              <a:rPr lang="zh-CN" altLang="en-US"/>
              <a:t>内</a:t>
            </a:r>
            <a:endParaRPr lang="zh-CN" altLang="en-US"/>
          </a:p>
        </p:txBody>
      </p:sp>
      <p:sp>
        <p:nvSpPr>
          <p:cNvPr id="3" name="内容占位符 2"/>
          <p:cNvSpPr/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sudo docker exec -it id  it</a:t>
            </a:r>
            <a:r>
              <a:rPr lang="zh-CN" altLang="en-US"/>
              <a:t>交互式</a:t>
            </a:r>
            <a:endParaRPr lang="zh-CN" altLang="en-US"/>
          </a:p>
          <a:p>
            <a:r>
              <a:rPr lang="en-US" altLang="zh-CN"/>
              <a:t>vim /etc/docker/daemon.json //</a:t>
            </a:r>
            <a:r>
              <a:rPr lang="zh-CN" altLang="en-US"/>
              <a:t>配置代理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{</a:t>
            </a:r>
            <a:endParaRPr lang="en-US" altLang="zh-CN"/>
          </a:p>
          <a:p>
            <a:r>
              <a:rPr lang="en-US" altLang="zh-CN"/>
              <a:t>  “registry:mirrors”:[“https://g6ogy192.mirror.aliyuncs.com”]</a:t>
            </a:r>
            <a:endParaRPr lang="en-US" altLang="zh-CN"/>
          </a:p>
          <a:p>
            <a:r>
              <a:rPr lang="en-US" altLang="zh-CN"/>
              <a:t>}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 docker run -d -p 80:80 -p 443:443 -o 465:465 --name apache -v /etc</a:t>
            </a:r>
            <a:endParaRPr lang="en-US" altLang="zh-CN"/>
          </a:p>
          <a:p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p>
            <a:r>
              <a:rPr lang="en-US" altLang="zh-CN"/>
              <a:t>dockerfile</a:t>
            </a:r>
            <a:endParaRPr lang="en-US" altLang="zh-CN"/>
          </a:p>
        </p:txBody>
      </p:sp>
      <p:sp>
        <p:nvSpPr>
          <p:cNvPr id="3" name="内容占位符 2"/>
          <p:cNvSpPr/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sudo -i </a:t>
            </a:r>
            <a:r>
              <a:rPr lang="zh-CN" altLang="en-US"/>
              <a:t>返回到超级用户</a:t>
            </a:r>
            <a:r>
              <a:rPr lang="en-US" altLang="zh-CN"/>
              <a:t>root</a:t>
            </a:r>
            <a:endParaRPr lang="en-US" altLang="zh-CN"/>
          </a:p>
          <a:p>
            <a:r>
              <a:rPr lang="en-US" altLang="zh-CN"/>
              <a:t>lsb_release -a</a:t>
            </a:r>
            <a:r>
              <a:rPr lang="zh-CN" altLang="en-US"/>
              <a:t>查看版本</a:t>
            </a:r>
            <a:r>
              <a:rPr lang="zh-CN" altLang="en-US"/>
              <a:t>号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/>
          <p:nvPr>
            <p:ph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08965" y="9525"/>
            <a:ext cx="10968355" cy="64554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08965" y="608330"/>
            <a:ext cx="10370185" cy="590423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08330" y="608330"/>
            <a:ext cx="10968990" cy="502158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rcRect t="7045" r="2777" b="16224"/>
          <a:stretch>
            <a:fillRect/>
          </a:stretch>
        </p:blipFill>
        <p:spPr>
          <a:xfrm>
            <a:off x="607695" y="607695"/>
            <a:ext cx="9979660" cy="50666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08330" y="-635"/>
            <a:ext cx="10593070" cy="685863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rcRect b="10349"/>
          <a:stretch>
            <a:fillRect/>
          </a:stretch>
        </p:blipFill>
        <p:spPr>
          <a:xfrm>
            <a:off x="608330" y="161925"/>
            <a:ext cx="10204450" cy="58674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输入</a:t>
            </a:r>
            <a:r>
              <a:rPr lang="zh-CN" altLang="en-US"/>
              <a:t>命令</a:t>
            </a:r>
            <a:endParaRPr lang="zh-CN" altLang="en-US"/>
          </a:p>
        </p:txBody>
      </p:sp>
      <p:sp>
        <p:nvSpPr>
          <p:cNvPr id="3" name="内容占位符 2"/>
          <p:cNvSpPr/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wsl --set-default-version 2</a:t>
            </a:r>
            <a:endParaRPr lang="en-US" altLang="zh-CN"/>
          </a:p>
          <a:p>
            <a:r>
              <a:rPr lang="en-US" altLang="zh-CN"/>
              <a:t>wsl --update --web-download</a:t>
            </a:r>
            <a:endParaRPr lang="en-US" altLang="zh-CN"/>
          </a:p>
          <a:p>
            <a:r>
              <a:rPr lang="en-US" altLang="zh-CN"/>
              <a:t>docker</a:t>
            </a:r>
            <a:r>
              <a:rPr lang="zh-CN" altLang="en-US"/>
              <a:t>容器管理引擎</a:t>
            </a:r>
            <a:endParaRPr lang="en-US" altLang="zh-CN"/>
          </a:p>
          <a:p>
            <a:r>
              <a:rPr lang="en-US" altLang="zh-CN"/>
              <a:t>docker</a:t>
            </a:r>
            <a:r>
              <a:rPr lang="zh-CN" altLang="en-US"/>
              <a:t>容器和虚拟机的区别：虚拟机需要安装操作系统，而容器依赖宿主机基础环境独立开启的一个独立的环境，不需要安装操作系统，不会对宿主机产生任何的影响。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23215" y="366395"/>
            <a:ext cx="11254105" cy="62039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1352</Words>
  <Application>WPS 演示</Application>
  <PresentationFormat>宽屏</PresentationFormat>
  <Paragraphs>63</Paragraphs>
  <Slides>18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输入命令</vt:lpstr>
      <vt:lpstr>PowerPoint 演示文稿</vt:lpstr>
      <vt:lpstr>指定安装路径 如果c盘装不下</vt:lpstr>
      <vt:lpstr>PowerPoint 演示文稿</vt:lpstr>
      <vt:lpstr>PowerPoint 演示文稿</vt:lpstr>
      <vt:lpstr>docker run -p 80:80 nginx</vt:lpstr>
      <vt:lpstr>PowerPoint 演示文稿</vt:lpstr>
      <vt:lpstr>docker 网络设置</vt:lpstr>
      <vt:lpstr>容器内</vt:lpstr>
      <vt:lpstr>dockerfile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生命之树</cp:lastModifiedBy>
  <cp:revision>201</cp:revision>
  <dcterms:created xsi:type="dcterms:W3CDTF">2019-06-19T02:08:00Z</dcterms:created>
  <dcterms:modified xsi:type="dcterms:W3CDTF">2025-11-27T08:16:21Z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665440E332F9458ABF0EEB76767925AA_11</vt:lpwstr>
  </property>
</Properties>
</file>